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da3821e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da3821e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da3821e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da3821e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da3821e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da3821e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da3821e5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da3821e5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da3821e5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da3821e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da3821e5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da3821e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da3821e5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da3821e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da3821e5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da3821e5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tools.ietf.org/html/rfc8446" TargetMode="External"/><Relationship Id="rId5" Type="http://schemas.openxmlformats.org/officeDocument/2006/relationships/hyperlink" Target="https://tools.ietf.org/html/rfc5246" TargetMode="External"/><Relationship Id="rId6" Type="http://schemas.openxmlformats.org/officeDocument/2006/relationships/hyperlink" Target="https://blog.gypsyengineer.com/en/security/how-does-tls-1-3-protect-against-downgrade-attacks.html" TargetMode="External"/><Relationship Id="rId7" Type="http://schemas.openxmlformats.org/officeDocument/2006/relationships/hyperlink" Target="https://www.praetorian.com/blog/man-in-the-middle-tls-ssl-protocol-downgrade-attack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9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6075" y="3868100"/>
            <a:ext cx="4668000" cy="89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Downgrade Attacks on TLS</a:t>
            </a:r>
            <a:endParaRPr b="1" sz="25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b="1" lang="en-GB" sz="21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 how are they prevented now</a:t>
            </a:r>
            <a:endParaRPr b="1" sz="21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607625" y="3660350"/>
            <a:ext cx="2405400" cy="130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Mocanu Alexandru</a:t>
            </a:r>
            <a:endParaRPr b="1" sz="17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Security</a:t>
            </a:r>
            <a:endParaRPr sz="16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University of Bucharest</a:t>
            </a:r>
            <a:endParaRPr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Security and Applied Logics</a:t>
            </a:r>
            <a:endParaRPr sz="12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5" y="0"/>
            <a:ext cx="91519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60443" l="12926" r="55077" t="19224"/>
          <a:stretch/>
        </p:blipFill>
        <p:spPr>
          <a:xfrm>
            <a:off x="1178925" y="988775"/>
            <a:ext cx="2928276" cy="10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62107" l="56456" r="12584" t="19593"/>
          <a:stretch/>
        </p:blipFill>
        <p:spPr>
          <a:xfrm>
            <a:off x="5162525" y="1007775"/>
            <a:ext cx="2833198" cy="9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41775" l="65076" r="30352" t="37891"/>
          <a:stretch/>
        </p:blipFill>
        <p:spPr>
          <a:xfrm>
            <a:off x="5951624" y="1949025"/>
            <a:ext cx="418324" cy="10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39187" l="70582" r="24845" t="37892"/>
          <a:stretch/>
        </p:blipFill>
        <p:spPr>
          <a:xfrm>
            <a:off x="6455524" y="1949025"/>
            <a:ext cx="418324" cy="1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22921" l="56456" r="12584" t="57854"/>
          <a:stretch/>
        </p:blipFill>
        <p:spPr>
          <a:xfrm>
            <a:off x="5162524" y="2975825"/>
            <a:ext cx="2833198" cy="9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3694" l="66530" r="18093" t="75972"/>
          <a:stretch/>
        </p:blipFill>
        <p:spPr>
          <a:xfrm>
            <a:off x="6084725" y="3907550"/>
            <a:ext cx="1407099" cy="10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16413" r="64680" t="41775"/>
          <a:stretch/>
        </p:blipFill>
        <p:spPr>
          <a:xfrm>
            <a:off x="1502176" y="2148675"/>
            <a:ext cx="1730350" cy="299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1849" l="48409" r="48266" t="17374"/>
          <a:stretch/>
        </p:blipFill>
        <p:spPr>
          <a:xfrm>
            <a:off x="4430449" y="893700"/>
            <a:ext cx="304225" cy="41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274200" y="180625"/>
            <a:ext cx="259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Downgrade Attacks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124825" y="738975"/>
            <a:ext cx="11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r>
              <a:rPr b="1" i="1" lang="en-GB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ld version</a:t>
            </a:r>
            <a:endParaRPr b="1" i="1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039037" y="738975"/>
            <a:ext cx="12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new </a:t>
            </a:r>
            <a:r>
              <a:rPr b="1" i="1" lang="en-GB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version</a:t>
            </a:r>
            <a:endParaRPr b="1" i="1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505670" y="2178363"/>
            <a:ext cx="177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downgrade</a:t>
            </a:r>
            <a:endParaRPr b="1" i="1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attack</a:t>
            </a:r>
            <a:endParaRPr b="1" i="1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9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278175" y="190650"/>
            <a:ext cx="259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Downgrade Attacks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791925" y="2376700"/>
            <a:ext cx="156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New</a:t>
            </a:r>
            <a:endParaRPr b="1"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Version</a:t>
            </a:r>
            <a:endParaRPr b="1"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876625" y="4093000"/>
            <a:ext cx="339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Backwards Compatibility</a:t>
            </a:r>
            <a:endParaRPr b="1" sz="1500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5" y="0"/>
            <a:ext cx="91519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89" t="53604"/>
          <a:stretch/>
        </p:blipFill>
        <p:spPr>
          <a:xfrm>
            <a:off x="0" y="2757150"/>
            <a:ext cx="9144003" cy="23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278175" y="190650"/>
            <a:ext cx="259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 simple attack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278175" y="190650"/>
            <a:ext cx="2595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 simple attack:</a:t>
            </a:r>
            <a:endParaRPr b="1" sz="18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defence mechanism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278175" y="190650"/>
            <a:ext cx="259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 better attack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278175" y="190650"/>
            <a:ext cx="2595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 better attack:</a:t>
            </a:r>
            <a:endParaRPr b="1" sz="18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defence mechanism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5" y="0"/>
            <a:ext cx="91519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55525" y="1004525"/>
            <a:ext cx="8040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9849" lvl="0" marL="17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➢"/>
            </a:pPr>
            <a:r>
              <a:rPr b="1" lang="en-GB" sz="1100">
                <a:solidFill>
                  <a:srgbClr val="073763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https://tools.ietf.org/html/rfc8446</a:t>
            </a:r>
            <a:endParaRPr b="1" sz="1100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49849" lvl="0" marL="17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➢"/>
            </a:pPr>
            <a:r>
              <a:rPr b="1" lang="en-GB" sz="1100">
                <a:solidFill>
                  <a:srgbClr val="073763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https://tools.ietf.org/html/rfc5246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49849" lvl="0" marL="17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➢"/>
            </a:pPr>
            <a:r>
              <a:rPr b="1" lang="en-GB" sz="1100">
                <a:solidFill>
                  <a:srgbClr val="073763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https://blog.gypsyengineer.com/en/security/how-does-tls-1-3-protect-against-downgrade-attacks.html</a:t>
            </a:r>
            <a:endParaRPr b="1" sz="1100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49849" lvl="0" marL="17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➢"/>
            </a:pPr>
            <a:r>
              <a:rPr b="1" lang="en-GB" sz="1100">
                <a:solidFill>
                  <a:srgbClr val="073763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https://www.praetorian.com/blog/man-in-the-middle-tls-ssl-protocol-downgrade-attack/</a:t>
            </a:r>
            <a:endParaRPr b="1" sz="1100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278175" y="190650"/>
            <a:ext cx="259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3274200" y="2340900"/>
            <a:ext cx="25956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7376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2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